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7" r:id="rId3"/>
    <p:sldId id="257" r:id="rId4"/>
    <p:sldId id="258" r:id="rId5"/>
    <p:sldId id="268" r:id="rId6"/>
    <p:sldId id="266" r:id="rId7"/>
    <p:sldId id="269" r:id="rId8"/>
    <p:sldId id="270" r:id="rId9"/>
    <p:sldId id="265" r:id="rId10"/>
    <p:sldId id="259" r:id="rId11"/>
    <p:sldId id="271" r:id="rId12"/>
    <p:sldId id="263" r:id="rId13"/>
    <p:sldId id="264" r:id="rId14"/>
    <p:sldId id="260" r:id="rId15"/>
    <p:sldId id="261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40069-1972-4C24-8ECB-72B9BAC3DA7C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19F80-D9F4-4B21-8D31-D280769204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19F80-D9F4-4B21-8D31-D280769204B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5334000"/>
            <a:ext cx="8686800" cy="12192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асилій Васильович Пашкевич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(10.01.1857 - 14.07.1939 рр.)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Home\Рабочий стол\фото конференция\imag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1600" y="152400"/>
            <a:ext cx="34036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8229600" cy="125253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Є</a:t>
            </a:r>
            <a:br>
              <a:rPr lang="uk-UA" dirty="0" smtClean="0"/>
            </a:br>
            <a:endParaRPr lang="ru-RU" dirty="0"/>
          </a:p>
        </p:txBody>
      </p:sp>
      <p:pic>
        <p:nvPicPr>
          <p:cNvPr id="3074" name="Picture 2" descr="C:\Documents and Settings\Home\Рабочий стол\фото конференция\DSC0834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152400"/>
            <a:ext cx="4343400" cy="5791200"/>
          </a:xfrm>
          <a:prstGeom prst="rect">
            <a:avLst/>
          </a:prstGeom>
          <a:noFill/>
        </p:spPr>
      </p:pic>
      <p:pic>
        <p:nvPicPr>
          <p:cNvPr id="3075" name="Picture 3" descr="C:\Documents and Settings\Home\Рабочий стол\фото конференция\DSC083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52400"/>
            <a:ext cx="43434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Home\Рабочий стол\фото конференция\DSC08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82000" cy="628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Изображение 5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4125630" cy="534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Изображение 5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762000"/>
            <a:ext cx="410571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4800" y="6096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Gleditsia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triacanthos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7400" y="6096000"/>
            <a:ext cx="19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Tilia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cordata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Mill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152400"/>
            <a:ext cx="37616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НАСАДЖЕННЯ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КВАРТАЛУ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Изображение 5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4343400" cy="544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71600" y="5715000"/>
            <a:ext cx="19111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Pinus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sylvestris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Изображение 5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"/>
            <a:ext cx="432081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410200" y="5638800"/>
            <a:ext cx="22781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9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079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Larix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decidua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Mill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SC007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4343400" cy="5447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DSC007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762000"/>
            <a:ext cx="406462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5976396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Thuja </a:t>
            </a:r>
            <a:r>
              <a:rPr lang="en-US" sz="14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occidentalis</a:t>
            </a:r>
            <a:r>
              <a:rPr lang="en-US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</a:t>
            </a:r>
            <a:r>
              <a:rPr lang="uk-UA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’</a:t>
            </a:r>
            <a:r>
              <a:rPr lang="en-US" sz="14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Fastigiata</a:t>
            </a:r>
            <a:r>
              <a:rPr lang="uk-UA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’</a:t>
            </a:r>
            <a:r>
              <a:rPr lang="uk-UA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вході 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парку                    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Fagus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sylvatica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 та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Aesculus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hippocastanum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L.</a:t>
            </a:r>
            <a:endParaRPr lang="uk-UA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                   (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початок 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Головної алеї).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z="1400" dirty="0" smtClean="0"/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/>
                <a:ea typeface="Times New Roman" pitchFamily="18" charset="0"/>
              </a:rPr>
              <a:t>                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743771" y="72851"/>
            <a:ext cx="3656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latin typeface="Times New Roman CYR" charset="-52"/>
              </a:rPr>
              <a:t>ГОЛОВНА АЛЕЯ ПАРКУ</a:t>
            </a:r>
            <a:endParaRPr kumimoji="0" lang="uk-UA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DSC007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28599"/>
            <a:ext cx="4214305" cy="556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SC007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4138395" cy="559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5800" y="60198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Taxodium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distichum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(L.)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Rich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10200" y="6019800"/>
            <a:ext cx="3170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Cercidiphyllum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japonicum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Sieb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Documents and Settings\Home\Рабочий стол\фото конференция\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"/>
            <a:ext cx="3357563" cy="5229479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" y="5638800"/>
            <a:ext cx="8763000" cy="10668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Вічна пам’ять великому науковцю…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Home\Рабочий стол\фото конференция\58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82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1722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Арборетум </a:t>
            </a:r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Пашкевича, або англійський парк </a:t>
            </a:r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створений 1889-1890рр.)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\Рабочий стол\фото конференция\DSC08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Home\Рабочий стол\фото конференция\DSC083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Documents and Settings\Home\Рабочий стол\фото конференция\DSC08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64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C:\Documents and Settings\Home\Рабочий стол\фото конференция\news_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92" y="221776"/>
            <a:ext cx="4293108" cy="6407624"/>
          </a:xfrm>
          <a:prstGeom prst="rect">
            <a:avLst/>
          </a:prstGeom>
          <a:noFill/>
        </p:spPr>
      </p:pic>
      <p:pic>
        <p:nvPicPr>
          <p:cNvPr id="7" name="Picture 2" descr="C:\Documents and Settings\Home\Рабочий стол\фото конференция\DSC082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600"/>
            <a:ext cx="4191000" cy="3143250"/>
          </a:xfrm>
          <a:prstGeom prst="rect">
            <a:avLst/>
          </a:prstGeom>
          <a:noFill/>
        </p:spPr>
      </p:pic>
      <p:pic>
        <p:nvPicPr>
          <p:cNvPr id="8" name="Picture 3" descr="C:\Documents and Settings\Home\Рабочий стол\фото конференция\DSC082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5052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Home\Рабочий стол\фото конференция\imagesе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343399" cy="3253357"/>
          </a:xfrm>
          <a:prstGeom prst="rect">
            <a:avLst/>
          </a:prstGeom>
          <a:noFill/>
        </p:spPr>
      </p:pic>
      <p:pic>
        <p:nvPicPr>
          <p:cNvPr id="28675" name="Picture 3" descr="C:\Documents and Settings\Home\Рабочий стол\фото конференция\images.jpир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0042"/>
            <a:ext cx="4343400" cy="3270128"/>
          </a:xfrm>
          <a:prstGeom prst="rect">
            <a:avLst/>
          </a:prstGeom>
          <a:noFill/>
        </p:spPr>
      </p:pic>
      <p:pic>
        <p:nvPicPr>
          <p:cNvPr id="28676" name="Picture 4" descr="C:\Documents and Settings\Home\Рабочий стол\фото конференция\DSC083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429000"/>
            <a:ext cx="4343400" cy="3276600"/>
          </a:xfrm>
          <a:prstGeom prst="rect">
            <a:avLst/>
          </a:prstGeom>
          <a:noFill/>
        </p:spPr>
      </p:pic>
      <p:pic>
        <p:nvPicPr>
          <p:cNvPr id="28677" name="Picture 5" descr="C:\Documents and Settings\Home\Рабочий стол\фото конференция\DSC083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429000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Home\Рабочий стол\фото конференция\angliyskyi_park_sofievka_yman_10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"/>
            <a:ext cx="4398628" cy="3276600"/>
          </a:xfrm>
          <a:prstGeom prst="rect">
            <a:avLst/>
          </a:prstGeom>
          <a:noFill/>
        </p:spPr>
      </p:pic>
      <p:pic>
        <p:nvPicPr>
          <p:cNvPr id="5" name="Picture 3" descr="C:\Documents and Settings\Home\Рабочий стол\фото конференция\86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435522" cy="2971800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фото конференция\DSC08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4210050" cy="561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SDC118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419600" cy="588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SDC118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"/>
            <a:ext cx="4267200" cy="320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SDC118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505200"/>
            <a:ext cx="3886200" cy="289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" y="60960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Pinus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sylvestris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246</TotalTime>
  <Words>88</Words>
  <Application>Microsoft Office PowerPoint</Application>
  <PresentationFormat>Экран (4:3)</PresentationFormat>
  <Paragraphs>21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Модульная</vt:lpstr>
      <vt:lpstr>Василій Васильович Пашкевич (10.01.1857 - 14.07.1939 рр.)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Є </vt:lpstr>
      <vt:lpstr>Слайд 11</vt:lpstr>
      <vt:lpstr>Слайд 12</vt:lpstr>
      <vt:lpstr>Слайд 13</vt:lpstr>
      <vt:lpstr>Слайд 14</vt:lpstr>
      <vt:lpstr>Слайд 15</vt:lpstr>
      <vt:lpstr>Вічна пам’ять великому науковцю…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Василій Васильович Пашкевич (10.01.1857 - 14.07.1939 рр.)</dc:title>
  <cp:lastModifiedBy>Ira</cp:lastModifiedBy>
  <cp:revision>26</cp:revision>
  <dcterms:modified xsi:type="dcterms:W3CDTF">2012-03-11T14:43:50Z</dcterms:modified>
</cp:coreProperties>
</file>